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59" r:id="rId4"/>
    <p:sldId id="269" r:id="rId5"/>
    <p:sldId id="266" r:id="rId6"/>
    <p:sldId id="270" r:id="rId7"/>
    <p:sldId id="268" r:id="rId8"/>
    <p:sldId id="271" r:id="rId9"/>
    <p:sldId id="272" r:id="rId10"/>
    <p:sldId id="273" r:id="rId11"/>
    <p:sldId id="274" r:id="rId12"/>
    <p:sldId id="277" r:id="rId13"/>
    <p:sldId id="278" r:id="rId14"/>
    <p:sldId id="275" r:id="rId15"/>
    <p:sldId id="276" r:id="rId16"/>
    <p:sldId id="279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HELOT Philippe" initials="BP" lastIdx="1" clrIdx="0">
    <p:extLst>
      <p:ext uri="{19B8F6BF-5375-455C-9EA6-DF929625EA0E}">
        <p15:presenceInfo xmlns:p15="http://schemas.microsoft.com/office/powerpoint/2012/main" userId="S-1-5-21-1576931544-2072343170-937766905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16C4"/>
    <a:srgbClr val="00A35E"/>
    <a:srgbClr val="DAE3F3"/>
    <a:srgbClr val="EBF0F9"/>
    <a:srgbClr val="E5EBF7"/>
    <a:srgbClr val="DDE7E4"/>
    <a:srgbClr val="D2E6D3"/>
    <a:srgbClr val="DEDCE8"/>
    <a:srgbClr val="F1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02" y="101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4BB8-3648-4355-9D54-708E70D3C368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D226-A420-4412-974B-5716675B8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05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E5824-08D2-4CA0-AF69-37B3691FE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F21006-3027-4CC0-B71A-A2C0D8C0B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3EE08-3979-47EF-8248-DD0D1F6B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CE8F8-0454-4735-9B0A-816C2CD3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2453E-C7C8-4B27-B3A8-2111BF72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FC361-B572-4C89-8E5D-0F4E359C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CFF165-0B6E-42F9-B16E-207559FC7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5AEEAD-D1FD-4F27-B79A-1D41D43E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161DC-21EC-422B-9BB2-4D9A78B6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9AD4F1-586A-49BD-8195-844C775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CABC3A-476C-4F13-BF38-DF35FCB3B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6D266-1F0C-4375-8219-FC9AADD07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0E8CA-DAED-4349-82F8-AE7738F5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FC1702-80ED-49DC-8624-D0CA6A7F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3ABC3-A6A0-4C0E-B310-31B030C3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9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21928-C5AF-4B06-9C38-A9855649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581CA-5017-498F-A8C3-292C1FDB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3CFDE1-87BA-431E-A9D4-247B303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DC794-9BAB-4AD3-9F5E-27B1468F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8D354-50BF-48BD-B7E7-E7C59CCC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2F232-9797-4FB7-8328-BB946B81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B37904-808A-4436-9152-AFC3EA49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997EE-DA61-465C-B11F-4C9270C6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9AC54-46A6-44EE-A796-392AA40B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5C329-68DD-48F0-8160-0F596D45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66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FE0F2-4B74-484C-9A68-CC6DEC69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5BFB8-6ADF-4FA1-AE11-992213C6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ADDA9-C348-4FD0-8488-B604FC7C1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3EA9-71D2-4B71-8FD3-D348D5C1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CECFD-C049-4E8B-BF27-045DC1D0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BF17B3-75B7-466E-88D5-724D525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5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39A6E-52A7-4680-AE04-A0DE9B99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D0919-636B-417F-A19A-03E9F6E6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88AA1-469C-4871-9AAD-2EC4CBDD2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7F2A9C-F450-46BA-A8EA-E1431E71A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DB5D34-EBA5-4950-A827-193F77B51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38CFB2-E0E6-4CF4-A2A2-E7308604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DC9988-233E-413E-8837-9957DB5B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78A3E8-6297-4A62-868C-1CAD7396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15DEA-D016-431F-917C-4681E9E1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A395DB-883F-4D79-B66B-A9226FBA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A9E678-4785-43EF-AA01-E569583E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8FAFC4-6731-4965-B3F6-D98D5933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1ADED6-E534-44BC-AC16-9A0B0994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3DE046-AB30-497C-8833-369DC948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70542E-1740-4B97-A18F-20ABA6CE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95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08D50-8441-4699-8084-8419DDB3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6C7B05-A04E-4100-93EB-9840727A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D843F-000D-465C-B2C4-658D37287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73A92-5B89-4AB3-8219-A2120116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191D5D-DFE9-4736-8A21-BBEACF8F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2A65CE-9E61-49F4-9368-65B03E25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E0884-62B8-42EB-84AC-28F530EA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A5D0F2-EFCC-4F62-A203-EBEA7AE61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016B76-911E-432B-B1D5-58946B8F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2288C-2192-46CD-BF5A-8ADED902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91EB8D-3E16-45B2-81C9-1928CB4B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B91811-42DC-40E2-931D-FE056BCE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6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12C17D-E1D7-4496-A497-03AA576E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67113-6AFC-48FF-9A33-D846D30A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3D2FC-6440-4B55-AA15-DAEA9D7F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1D74-15D6-4ABD-87D7-2D5CEC0B63EE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56DFE-8E6F-4052-8CFE-A88C62CDE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B0ABA-E483-46A0-A90F-64CC78F7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1AB6-EC60-476A-B9FC-98F983682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75C35-B3E9-42BC-9AB8-5D0997FE0105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641812" y="177843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Le titre de votre thèse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FFBEFE-9FF0-431D-BBA9-38F41C06E2A0}"/>
              </a:ext>
            </a:extLst>
          </p:cNvPr>
          <p:cNvSpPr txBox="1"/>
          <p:nvPr/>
        </p:nvSpPr>
        <p:spPr>
          <a:xfrm>
            <a:off x="3112" y="4937789"/>
            <a:ext cx="236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4076624" y="3696274"/>
            <a:ext cx="776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Sous-titre de la thèse sur deux lignes ou plus</a:t>
            </a:r>
          </a:p>
          <a:p>
            <a:endParaRPr lang="fr-FR" sz="3200" dirty="0">
              <a:solidFill>
                <a:srgbClr val="2F16C4"/>
              </a:solidFill>
              <a:latin typeface="Spectral ExtraBold" panose="02020902060000000000" pitchFamily="18" charset="0"/>
            </a:endParaRPr>
          </a:p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Direction de thèse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8E1C9-A0F4-4374-9268-79F503324ED2}"/>
              </a:ext>
            </a:extLst>
          </p:cNvPr>
          <p:cNvCxnSpPr>
            <a:cxnSpLocks/>
          </p:cNvCxnSpPr>
          <p:nvPr/>
        </p:nvCxnSpPr>
        <p:spPr>
          <a:xfrm>
            <a:off x="704408" y="4879594"/>
            <a:ext cx="961661" cy="0"/>
          </a:xfrm>
          <a:prstGeom prst="line">
            <a:avLst/>
          </a:prstGeom>
          <a:ln>
            <a:solidFill>
              <a:srgbClr val="00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68BB2-9AFF-4052-A30D-1231E772F600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Logo autre tutelle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E4785-59E0-4ED0-9EB9-FBFBFCC03B4E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DA918-F466-4DA8-9925-88D93C0A5C5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28572-46E1-4A24-80E7-9A73D4622A0B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Autre logo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490514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Résultats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2822B-AFDF-46E2-B534-4DFCC4C816E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A9BBD-CC8D-472E-BF85-CCD0C3E8E4D9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529CC-0552-47A5-81B1-A8C1B894C1B2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C3918A-64F2-47A7-ACA7-4CAA61075DA3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8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IV. Analyse et 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6631-FF4F-4C3B-8377-554F8BF7FA41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7E715-9228-40B1-8D87-A8242D0023E1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46EE6-E02F-452F-A233-1BC63A9B56FA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D7077-4716-487B-B217-69BBECBCF75A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7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IV. Analyse et 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4FA9C-2E71-4C2B-8DA2-7981D9A3BE39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C3A307-E066-42CF-8EE0-0BF7C22F8BD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27A90-3E19-4046-AB41-5A1358952E8D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47A01-8490-4D34-BE6F-281D54E0A15D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7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V. Conclusion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Résultats délibération jury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4FA9C-2E71-4C2B-8DA2-7981D9A3BE39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C3A307-E066-42CF-8EE0-0BF7C22F8BD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27A90-3E19-4046-AB41-5A1358952E8D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E47A01-8490-4D34-BE6F-281D54E0A15D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4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1A0FA-5A81-4FB5-9E82-BA2D232D1730}"/>
              </a:ext>
            </a:extLst>
          </p:cNvPr>
          <p:cNvSpPr/>
          <p:nvPr/>
        </p:nvSpPr>
        <p:spPr>
          <a:xfrm>
            <a:off x="0" y="-35512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D199FD-80B3-43C4-A7A4-B77D1B980C51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3B9D120-B2E4-41EF-B1A7-9135AE204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377875" y="533787"/>
            <a:ext cx="975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sz="2400" dirty="0"/>
              <a:t>Serment d’Hippocrate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F09475-5EEA-40F9-81F4-2E3395D842D3}"/>
              </a:ext>
            </a:extLst>
          </p:cNvPr>
          <p:cNvSpPr txBox="1"/>
          <p:nvPr/>
        </p:nvSpPr>
        <p:spPr>
          <a:xfrm>
            <a:off x="423818" y="1065317"/>
            <a:ext cx="11407043" cy="491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« Je promets et je jure d'être fidèle aux lois de l’honneur et de la probité dans l'exercice de la Médecine.</a:t>
            </a:r>
            <a:b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</a:b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respecterai toutes les personnes, leur autonomie et leur volonté, sans discrimination.</a:t>
            </a:r>
            <a:b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</a:b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J'interviendrai pour les protéger si elles sont vulnérables ou menacées dans leur intégrité ou leur dignité.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Même sous la contrainte, je ne ferai pas usage de mes connaissances contre les lois de l'humanité.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J'informerai les patients des décisions envisagées, de leurs raisons et de leurs conséquences.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ne tromperai jamais leur confiance.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donnerai mes soins à l'indigent et je n'exigerai pas un salaire au dessus de mon travail.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Admis dans l'intimité des personnes, je tairai les secrets qui me seront confiés et ma conduite ne servira pas à corrompre les mœurs.  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ferai tout pour soulager les souffrances.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ne prolongerai pas abusivement la vie ni ne provoquerai délibérément la mort.   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préserverai l'indépendance nécessaire et je n'entreprendrai rien qui dépasse mes compétences. </a:t>
            </a: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Je perfectionnerai mes connaissances pour assurer au mieux ma mission.   </a:t>
            </a:r>
          </a:p>
          <a:p>
            <a:pPr algn="ctr">
              <a:lnSpc>
                <a:spcPct val="150000"/>
              </a:lnSpc>
            </a:pPr>
            <a:endParaRPr lang="fr-FR" sz="1500" i="1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1500" i="1" dirty="0">
                <a:solidFill>
                  <a:srgbClr val="002060"/>
                </a:solidFill>
                <a:latin typeface="Barlow" panose="00000500000000000000" pitchFamily="2" charset="0"/>
              </a:rPr>
              <a:t>Que les hommes m'accordent leur estime si je suis fidèle à mes promesses. Que je sois couvert d'opprobre et méprisé si j'y manque. 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29E02-8480-4E99-A6F3-BBEE3BFE5C47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625B62-B5B3-47EB-B721-12081FEC67E9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D128AF9-A2CC-48AD-9206-EA23A265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65" y="0"/>
            <a:ext cx="103064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C75C35-B3E9-42BC-9AB8-5D0997FE0105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641812" y="177843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Le titre de votre thèse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FFBEFE-9FF0-431D-BBA9-38F41C06E2A0}"/>
              </a:ext>
            </a:extLst>
          </p:cNvPr>
          <p:cNvSpPr txBox="1"/>
          <p:nvPr/>
        </p:nvSpPr>
        <p:spPr>
          <a:xfrm>
            <a:off x="3112" y="4937789"/>
            <a:ext cx="236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4076624" y="3696274"/>
            <a:ext cx="776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Sous-titre de la thèse sur deux lignes ou plus</a:t>
            </a:r>
          </a:p>
          <a:p>
            <a:endParaRPr lang="fr-FR" sz="3200" dirty="0">
              <a:solidFill>
                <a:srgbClr val="2F16C4"/>
              </a:solidFill>
              <a:latin typeface="Spectral ExtraBold" panose="02020902060000000000" pitchFamily="18" charset="0"/>
            </a:endParaRPr>
          </a:p>
          <a:p>
            <a:r>
              <a:rPr lang="fr-FR" sz="3200" dirty="0">
                <a:highlight>
                  <a:srgbClr val="FFFFFF"/>
                </a:highlight>
                <a:latin typeface="Spectral ExtraBold" panose="02020902060000000000" pitchFamily="18" charset="0"/>
              </a:rPr>
              <a:t>Direction de thèse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8E1C9-A0F4-4374-9268-79F503324ED2}"/>
              </a:ext>
            </a:extLst>
          </p:cNvPr>
          <p:cNvCxnSpPr>
            <a:cxnSpLocks/>
          </p:cNvCxnSpPr>
          <p:nvPr/>
        </p:nvCxnSpPr>
        <p:spPr>
          <a:xfrm>
            <a:off x="704408" y="4879594"/>
            <a:ext cx="961661" cy="0"/>
          </a:xfrm>
          <a:prstGeom prst="line">
            <a:avLst/>
          </a:prstGeom>
          <a:ln>
            <a:solidFill>
              <a:srgbClr val="00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68BB2-9AFF-4052-A30D-1231E772F600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Logo autre tutelle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E4785-59E0-4ED0-9EB9-FBFBFCC03B4E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DA918-F466-4DA8-9925-88D93C0A5C58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28572-46E1-4A24-80E7-9A73D4622A0B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pectral ExtraBold" panose="02020902060000000000" pitchFamily="18" charset="0"/>
              </a:rPr>
              <a:t>Autre logo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1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12B59-FD16-4BA4-A21F-43543C6E1AC2}"/>
              </a:ext>
            </a:extLst>
          </p:cNvPr>
          <p:cNvSpPr/>
          <p:nvPr/>
        </p:nvSpPr>
        <p:spPr>
          <a:xfrm>
            <a:off x="0" y="-35512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423819" y="407601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FFBEFE-9FF0-431D-BBA9-38F41C06E2A0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55761F-1188-4D71-9803-008A16637179}"/>
              </a:ext>
            </a:extLst>
          </p:cNvPr>
          <p:cNvSpPr txBox="1"/>
          <p:nvPr/>
        </p:nvSpPr>
        <p:spPr>
          <a:xfrm>
            <a:off x="973188" y="1458690"/>
            <a:ext cx="7760776" cy="499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Présentation de l’étude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Objectifs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Méthodologie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Résultats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Discussion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Conclusion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16E01EF-36F5-4C43-81B2-2C49CC56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Présentation de l’étude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B237DC-FA3F-43D1-9EA7-02DD884E33D9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7AD7-6B29-40D5-AF40-2822F3B26A8C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B77A6-CC9F-4625-BEA7-0FBF26BBB75C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5BEBF-D71D-4506-B625-4D079CAEA480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0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I. Présentation de l’étude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Objectifs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F23C80-48C8-4C2B-9060-86C44CFCA927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440A1-A3D6-42BD-AEFC-F68494F4044D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865CD-4130-40A9-B09E-1ED3872648C5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F39AE-59BF-49CE-A00D-CDE65E902B17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5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II. Objectifs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6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2F30B0-B48D-4143-97DE-097DF367BCB4}"/>
              </a:ext>
            </a:extLst>
          </p:cNvPr>
          <p:cNvSpPr/>
          <p:nvPr/>
        </p:nvSpPr>
        <p:spPr>
          <a:xfrm>
            <a:off x="0" y="0"/>
            <a:ext cx="23673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403253-9F44-4D3D-B436-7AAD336AF9A8}"/>
              </a:ext>
            </a:extLst>
          </p:cNvPr>
          <p:cNvSpPr txBox="1"/>
          <p:nvPr/>
        </p:nvSpPr>
        <p:spPr>
          <a:xfrm>
            <a:off x="553036" y="2505670"/>
            <a:ext cx="856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40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fr-FR" dirty="0"/>
              <a:t>Méthodologie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F139-6E16-4425-B1AB-E2DE52776238}"/>
              </a:ext>
            </a:extLst>
          </p:cNvPr>
          <p:cNvSpPr/>
          <p:nvPr/>
        </p:nvSpPr>
        <p:spPr>
          <a:xfrm>
            <a:off x="0" y="6080038"/>
            <a:ext cx="2367364" cy="783975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42FBB76-5673-4F82-B3CB-562BA87B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08" y="6284831"/>
            <a:ext cx="962429" cy="4300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46065628-CCE2-4709-932A-12A3858B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85" y="363188"/>
            <a:ext cx="1828270" cy="5614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6631-FF4F-4C3B-8377-554F8BF7FA41}"/>
              </a:ext>
            </a:extLst>
          </p:cNvPr>
          <p:cNvSpPr/>
          <p:nvPr/>
        </p:nvSpPr>
        <p:spPr>
          <a:xfrm>
            <a:off x="2823099" y="363188"/>
            <a:ext cx="1748901" cy="561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7E715-9228-40B1-8D87-A8242D0023E1}"/>
              </a:ext>
            </a:extLst>
          </p:cNvPr>
          <p:cNvSpPr/>
          <p:nvPr/>
        </p:nvSpPr>
        <p:spPr>
          <a:xfrm>
            <a:off x="2985658" y="4592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Autre logo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46EE6-E02F-452F-A233-1BC63A9B56FA}"/>
              </a:ext>
            </a:extLst>
          </p:cNvPr>
          <p:cNvSpPr/>
          <p:nvPr/>
        </p:nvSpPr>
        <p:spPr>
          <a:xfrm>
            <a:off x="2985658" y="628483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Spectral ExtraBold" panose="02020902060000000000" pitchFamily="18" charset="0"/>
              </a:rPr>
              <a:t>Logo autre tutelle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D7077-4716-487B-B217-69BBECBCF75A}"/>
              </a:ext>
            </a:extLst>
          </p:cNvPr>
          <p:cNvSpPr/>
          <p:nvPr/>
        </p:nvSpPr>
        <p:spPr>
          <a:xfrm>
            <a:off x="2881663" y="6257014"/>
            <a:ext cx="2196364" cy="430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66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87903C6-1918-444A-80BC-85E27D673059}"/>
              </a:ext>
            </a:extLst>
          </p:cNvPr>
          <p:cNvSpPr txBox="1"/>
          <p:nvPr/>
        </p:nvSpPr>
        <p:spPr>
          <a:xfrm>
            <a:off x="943012" y="1458690"/>
            <a:ext cx="776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EBF0F9"/>
                </a:solidFill>
                <a:latin typeface="Sora ExtraBold" pitchFamily="2" charset="0"/>
                <a:cs typeface="Sora ExtraBold" pitchFamily="2" charset="0"/>
              </a:rPr>
              <a:t>III. Méthodologie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8C6BE5-01CF-4277-8999-5A427E4D581B}"/>
              </a:ext>
            </a:extLst>
          </p:cNvPr>
          <p:cNvSpPr txBox="1"/>
          <p:nvPr/>
        </p:nvSpPr>
        <p:spPr>
          <a:xfrm>
            <a:off x="953976" y="2598483"/>
            <a:ext cx="993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" panose="00000500000000000000" pitchFamily="2" charset="0"/>
              </a:rPr>
              <a:t>Lorem ipsum </a:t>
            </a:r>
            <a:r>
              <a:rPr lang="fr-FR" sz="1600" dirty="0" err="1">
                <a:latin typeface="Barlow" panose="00000500000000000000" pitchFamily="2" charset="0"/>
              </a:rPr>
              <a:t>dolor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amet</a:t>
            </a:r>
            <a:r>
              <a:rPr lang="fr-FR" sz="1600" dirty="0">
                <a:latin typeface="Barlow" panose="00000500000000000000" pitchFamily="2" charset="0"/>
              </a:rPr>
              <a:t>, </a:t>
            </a:r>
            <a:r>
              <a:rPr lang="fr-FR" sz="1600" dirty="0" err="1">
                <a:latin typeface="Barlow" panose="00000500000000000000" pitchFamily="2" charset="0"/>
              </a:rPr>
              <a:t>consectetur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adipiscing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elit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sed</a:t>
            </a:r>
            <a:r>
              <a:rPr lang="fr-FR" sz="1600" dirty="0">
                <a:latin typeface="Barlow" panose="00000500000000000000" pitchFamily="2" charset="0"/>
              </a:rPr>
              <a:t> do </a:t>
            </a:r>
            <a:r>
              <a:rPr lang="fr-FR" sz="1600" dirty="0" err="1">
                <a:latin typeface="Barlow" panose="00000500000000000000" pitchFamily="2" charset="0"/>
              </a:rPr>
              <a:t>eiusmod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tempor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incididunt</a:t>
            </a:r>
            <a:r>
              <a:rPr lang="fr-FR" sz="1600" dirty="0">
                <a:latin typeface="Barlow" panose="00000500000000000000" pitchFamily="2" charset="0"/>
              </a:rPr>
              <a:t> ut </a:t>
            </a:r>
            <a:r>
              <a:rPr lang="fr-FR" sz="1600" dirty="0" err="1">
                <a:latin typeface="Barlow" panose="00000500000000000000" pitchFamily="2" charset="0"/>
              </a:rPr>
              <a:t>labore</a:t>
            </a:r>
            <a:r>
              <a:rPr lang="fr-FR" sz="1600" dirty="0">
                <a:latin typeface="Barlow" panose="00000500000000000000" pitchFamily="2" charset="0"/>
              </a:rPr>
              <a:t> et </a:t>
            </a:r>
            <a:r>
              <a:rPr lang="fr-FR" sz="1600" dirty="0" err="1">
                <a:latin typeface="Barlow" panose="00000500000000000000" pitchFamily="2" charset="0"/>
              </a:rPr>
              <a:t>dolore</a:t>
            </a:r>
            <a:r>
              <a:rPr lang="fr-FR" sz="1600" dirty="0">
                <a:latin typeface="Barlow" panose="00000500000000000000" pitchFamily="2" charset="0"/>
              </a:rPr>
              <a:t> magna </a:t>
            </a:r>
            <a:r>
              <a:rPr lang="fr-FR" sz="1600" dirty="0" err="1">
                <a:latin typeface="Barlow" panose="00000500000000000000" pitchFamily="2" charset="0"/>
              </a:rPr>
              <a:t>aliqua</a:t>
            </a:r>
            <a:r>
              <a:rPr lang="fr-FR" sz="1600" dirty="0">
                <a:latin typeface="Barlow" panose="00000500000000000000" pitchFamily="2" charset="0"/>
              </a:rPr>
              <a:t>. </a:t>
            </a:r>
            <a:r>
              <a:rPr lang="fr-FR" sz="1600" dirty="0" err="1">
                <a:latin typeface="Barlow" panose="00000500000000000000" pitchFamily="2" charset="0"/>
              </a:rPr>
              <a:t>Nascetur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ridiculus</a:t>
            </a:r>
            <a:r>
              <a:rPr lang="fr-FR" sz="1600" dirty="0">
                <a:latin typeface="Barlow" panose="00000500000000000000" pitchFamily="2" charset="0"/>
              </a:rPr>
              <a:t> mus </a:t>
            </a:r>
            <a:r>
              <a:rPr lang="fr-FR" sz="1600" dirty="0" err="1">
                <a:latin typeface="Barlow" panose="00000500000000000000" pitchFamily="2" charset="0"/>
              </a:rPr>
              <a:t>mauris</a:t>
            </a:r>
            <a:r>
              <a:rPr lang="fr-FR" sz="1600" dirty="0">
                <a:latin typeface="Barlow" panose="00000500000000000000" pitchFamily="2" charset="0"/>
              </a:rPr>
              <a:t> vitae </a:t>
            </a:r>
            <a:r>
              <a:rPr lang="fr-FR" sz="1600" dirty="0" err="1">
                <a:latin typeface="Barlow" panose="00000500000000000000" pitchFamily="2" charset="0"/>
              </a:rPr>
              <a:t>ultricies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leo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integer</a:t>
            </a:r>
            <a:r>
              <a:rPr lang="fr-FR" sz="1600" dirty="0">
                <a:latin typeface="Barlow" panose="00000500000000000000" pitchFamily="2" charset="0"/>
              </a:rPr>
              <a:t> </a:t>
            </a:r>
            <a:r>
              <a:rPr lang="fr-FR" sz="1600" dirty="0" err="1">
                <a:latin typeface="Barlow" panose="00000500000000000000" pitchFamily="2" charset="0"/>
              </a:rPr>
              <a:t>malesuada</a:t>
            </a:r>
            <a:r>
              <a:rPr lang="fr-FR" sz="1600" dirty="0">
                <a:latin typeface="Barlow" panose="00000500000000000000" pitchFamily="2" charset="0"/>
              </a:rPr>
              <a:t> nunc.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9C6B5F-3CCB-4922-A36E-04619D69F0ED}"/>
              </a:ext>
            </a:extLst>
          </p:cNvPr>
          <p:cNvSpPr txBox="1"/>
          <p:nvPr/>
        </p:nvSpPr>
        <p:spPr>
          <a:xfrm>
            <a:off x="1294523" y="1769210"/>
            <a:ext cx="77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16C4"/>
                </a:solidFill>
                <a:latin typeface="Sora ExtraBold" pitchFamily="2" charset="0"/>
                <a:cs typeface="Sora ExtraBold" pitchFamily="2" charset="0"/>
              </a:rPr>
              <a:t>a. Sous partie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AB755-EED4-42FD-8ABA-72872EA72BA6}"/>
              </a:ext>
            </a:extLst>
          </p:cNvPr>
          <p:cNvSpPr/>
          <p:nvPr/>
        </p:nvSpPr>
        <p:spPr>
          <a:xfrm>
            <a:off x="0" y="-1"/>
            <a:ext cx="12192000" cy="742951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AB6EA8-8CE0-430F-8C30-B2A17F1A32DD}"/>
              </a:ext>
            </a:extLst>
          </p:cNvPr>
          <p:cNvSpPr txBox="1"/>
          <p:nvPr/>
        </p:nvSpPr>
        <p:spPr>
          <a:xfrm>
            <a:off x="423819" y="416478"/>
            <a:ext cx="533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Le titre de votre </a:t>
            </a:r>
            <a:b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</a:br>
            <a:r>
              <a:rPr lang="fr-FR" sz="2000" dirty="0">
                <a:solidFill>
                  <a:schemeClr val="bg1"/>
                </a:solidFill>
                <a:highlight>
                  <a:srgbClr val="00A35E"/>
                </a:highlight>
                <a:latin typeface="Sora ExtraBold" pitchFamily="2" charset="0"/>
                <a:cs typeface="Sora ExtraBold" pitchFamily="2" charset="0"/>
              </a:rPr>
              <a:t>thèse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66E6F8-4CE2-4CA9-AD9D-281129B074B2}"/>
              </a:ext>
            </a:extLst>
          </p:cNvPr>
          <p:cNvSpPr txBox="1"/>
          <p:nvPr/>
        </p:nvSpPr>
        <p:spPr>
          <a:xfrm>
            <a:off x="423819" y="50176"/>
            <a:ext cx="192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rlow SemiBold" panose="00000700000000000000" pitchFamily="2" charset="0"/>
              </a:rPr>
              <a:t>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10ED603-A5AB-4444-A8CD-331E33A65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9688" y="181513"/>
            <a:ext cx="1321174" cy="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8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403</Words>
  <Application>Microsoft Office PowerPoint</Application>
  <PresentationFormat>Grand écran</PresentationFormat>
  <Paragraphs>88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Barlow</vt:lpstr>
      <vt:lpstr>Barlow SemiBold</vt:lpstr>
      <vt:lpstr>Calibri</vt:lpstr>
      <vt:lpstr>Calibri Light</vt:lpstr>
      <vt:lpstr>Sora ExtraBold</vt:lpstr>
      <vt:lpstr>Spectral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Drossart-Depond</dc:creator>
  <cp:lastModifiedBy>Rome Servet</cp:lastModifiedBy>
  <cp:revision>47</cp:revision>
  <dcterms:created xsi:type="dcterms:W3CDTF">2023-03-21T10:06:10Z</dcterms:created>
  <dcterms:modified xsi:type="dcterms:W3CDTF">2025-07-10T12:54:22Z</dcterms:modified>
</cp:coreProperties>
</file>