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59" r:id="rId4"/>
    <p:sldId id="269" r:id="rId5"/>
    <p:sldId id="266" r:id="rId6"/>
    <p:sldId id="270" r:id="rId7"/>
    <p:sldId id="268" r:id="rId8"/>
    <p:sldId id="271" r:id="rId9"/>
    <p:sldId id="272" r:id="rId10"/>
    <p:sldId id="273" r:id="rId11"/>
    <p:sldId id="274" r:id="rId12"/>
    <p:sldId id="277" r:id="rId13"/>
    <p:sldId id="278" r:id="rId14"/>
    <p:sldId id="275" r:id="rId15"/>
    <p:sldId id="276" r:id="rId16"/>
    <p:sldId id="279" r:id="rId17"/>
    <p:sldId id="26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HELOT Philippe" initials="BP" lastIdx="1" clrIdx="0">
    <p:extLst>
      <p:ext uri="{19B8F6BF-5375-455C-9EA6-DF929625EA0E}">
        <p15:presenceInfo xmlns:p15="http://schemas.microsoft.com/office/powerpoint/2012/main" userId="S-1-5-21-1576931544-2072343170-937766905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5E"/>
    <a:srgbClr val="FFFFFF"/>
    <a:srgbClr val="2F16C4"/>
    <a:srgbClr val="DAE3F3"/>
    <a:srgbClr val="EBF0F9"/>
    <a:srgbClr val="E5EBF7"/>
    <a:srgbClr val="DDE7E4"/>
    <a:srgbClr val="D2E6D3"/>
    <a:srgbClr val="DEDCE8"/>
    <a:srgbClr val="F1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6" y="355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4BB8-3648-4355-9D54-708E70D3C368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7D226-A420-4412-974B-5716675B8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05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6B81E84-A854-4FB0-BB8C-ECAF2849EB7E}"/>
              </a:ext>
            </a:extLst>
          </p:cNvPr>
          <p:cNvCxnSpPr>
            <a:cxnSpLocks/>
          </p:cNvCxnSpPr>
          <p:nvPr userDrawn="1"/>
        </p:nvCxnSpPr>
        <p:spPr>
          <a:xfrm>
            <a:off x="704408" y="4879594"/>
            <a:ext cx="961661" cy="0"/>
          </a:xfrm>
          <a:prstGeom prst="line">
            <a:avLst/>
          </a:prstGeom>
          <a:ln>
            <a:solidFill>
              <a:srgbClr val="00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D54ADDA-E15D-4A89-A196-083189926B34}"/>
              </a:ext>
            </a:extLst>
          </p:cNvPr>
          <p:cNvSpPr/>
          <p:nvPr userDrawn="1"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B4E126A1-0014-4375-801B-1C054CD13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sp>
        <p:nvSpPr>
          <p:cNvPr id="15" name="Titre 14">
            <a:extLst>
              <a:ext uri="{FF2B5EF4-FFF2-40B4-BE49-F238E27FC236}">
                <a16:creationId xmlns:a16="http://schemas.microsoft.com/office/drawing/2014/main" id="{9368B57F-D4D3-4BE9-8293-A8F511A62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3616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Le titre de votre thèse</a:t>
            </a: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368B548C-5A27-4AF2-AC86-A49562A8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157" y="4975508"/>
            <a:ext cx="873048" cy="365125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1BD8488B-D339-4992-98DB-8788C61D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B9822DED-35FC-499A-8A88-9F554182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FC361-B572-4C89-8E5D-0F4E359C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CFF165-0B6E-42F9-B16E-207559FC7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5AEEAD-D1FD-4F27-B79A-1D41D43E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7161DC-21EC-422B-9BB2-4D9A78B6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9AD4F1-586A-49BD-8195-844C775E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4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CABC3A-476C-4F13-BF38-DF35FCB3B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A6D266-1F0C-4375-8219-FC9AADD07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00E8CA-DAED-4349-82F8-AE7738F5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FC1702-80ED-49DC-8624-D0CA6A7F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E3ABC3-A6A0-4C0E-B310-31B030C3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39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21928-C5AF-4B06-9C38-A9855649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581CA-5017-498F-A8C3-292C1FDB8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3CFDE1-87BA-431E-A9D4-247B3032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3DC794-9BAB-4AD3-9F5E-27B1468F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78D354-50BF-48BD-B7E7-E7C59CCC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8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2F232-9797-4FB7-8328-BB946B81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B37904-808A-4436-9152-AFC3EA49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E997EE-DA61-465C-B11F-4C9270C6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B9AC54-46A6-44EE-A796-392AA40B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5C329-68DD-48F0-8160-0F596D45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66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FE0F2-4B74-484C-9A68-CC6DEC69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5BFB8-6ADF-4FA1-AE11-992213C6E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ADDA9-C348-4FD0-8488-B604FC7C1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83EA9-71D2-4B71-8FD3-D348D5C1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7CECFD-C049-4E8B-BF27-045DC1D0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BF17B3-75B7-466E-88D5-724D5255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56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39A6E-52A7-4680-AE04-A0DE9B99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ED0919-636B-417F-A19A-03E9F6E6F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A88AA1-469C-4871-9AAD-2EC4CBDD2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7F2A9C-F450-46BA-A8EA-E1431E71A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DB5D34-EBA5-4950-A827-193F77B51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38CFB2-E0E6-4CF4-A2A2-E7308604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9DC9988-233E-413E-8837-9957DB5B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78A3E8-6297-4A62-868C-1CAD7396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12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15DEA-D016-431F-917C-4681E9E1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A395DB-883F-4D79-B66B-A9226FBA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A9E678-4785-43EF-AA01-E569583E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8FAFC4-6731-4965-B3F6-D98D5933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3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1ADED6-E534-44BC-AC16-9A0B0994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3DE046-AB30-497C-8833-369DC948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70542E-1740-4B97-A18F-20ABA6CE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95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08D50-8441-4699-8084-8419DDB3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6C7B05-A04E-4100-93EB-9840727A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1D843F-000D-465C-B2C4-658D37287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A73A92-5B89-4AB3-8219-A2120116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191D5D-DFE9-4736-8A21-BBEACF8F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2A65CE-9E61-49F4-9368-65B03E25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25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E0884-62B8-42EB-84AC-28F530EA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A5D0F2-EFCC-4F62-A203-EBEA7AE61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016B76-911E-432B-B1D5-58946B8F6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D2288C-2192-46CD-BF5A-8ADED902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91EB8D-3E16-45B2-81C9-1928CB4B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B91811-42DC-40E2-931D-FE056BCE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6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167113-6AFC-48FF-9A33-D846D30A5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F3D2FC-6440-4B55-AA15-DAEA9D7F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1D74-15D6-4ABD-87D7-2D5CEC0B63EE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356DFE-8E6F-4052-8CFE-A88C62CDE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B0ABA-E483-46A0-A90F-64CC78F77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9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highlight>
            <a:srgbClr val="00A35E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C75C35-B3E9-42BC-9AB8-5D0997FE0105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641812" y="177843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Le titre de votre thèse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FFBEFE-9FF0-431D-BBA9-38F41C06E2A0}"/>
              </a:ext>
            </a:extLst>
          </p:cNvPr>
          <p:cNvSpPr txBox="1"/>
          <p:nvPr/>
        </p:nvSpPr>
        <p:spPr>
          <a:xfrm>
            <a:off x="3112" y="4937789"/>
            <a:ext cx="2367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55761F-1188-4D71-9803-008A16637179}"/>
              </a:ext>
            </a:extLst>
          </p:cNvPr>
          <p:cNvSpPr txBox="1"/>
          <p:nvPr/>
        </p:nvSpPr>
        <p:spPr>
          <a:xfrm>
            <a:off x="4076624" y="3696274"/>
            <a:ext cx="7760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ighlight>
                  <a:srgbClr val="FFFFFF"/>
                </a:highlight>
                <a:latin typeface="Spectral ExtraBold" panose="02020902060000000000" pitchFamily="18" charset="0"/>
              </a:rPr>
              <a:t>Sous-titre de la thèse sur deux lignes ou plus</a:t>
            </a:r>
          </a:p>
          <a:p>
            <a:endParaRPr lang="fr-FR" sz="3200" dirty="0">
              <a:solidFill>
                <a:srgbClr val="2F16C4"/>
              </a:solidFill>
              <a:latin typeface="Spectral ExtraBold" panose="02020902060000000000" pitchFamily="18" charset="0"/>
            </a:endParaRPr>
          </a:p>
          <a:p>
            <a:r>
              <a:rPr lang="fr-FR" sz="3200" dirty="0">
                <a:highlight>
                  <a:srgbClr val="FFFFFF"/>
                </a:highlight>
                <a:latin typeface="Spectral ExtraBold" panose="02020902060000000000" pitchFamily="18" charset="0"/>
              </a:rPr>
              <a:t>Direction de thèse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88E1C9-A0F4-4374-9268-79F503324ED2}"/>
              </a:ext>
            </a:extLst>
          </p:cNvPr>
          <p:cNvCxnSpPr>
            <a:cxnSpLocks/>
          </p:cNvCxnSpPr>
          <p:nvPr/>
        </p:nvCxnSpPr>
        <p:spPr>
          <a:xfrm>
            <a:off x="704408" y="4879594"/>
            <a:ext cx="961661" cy="0"/>
          </a:xfrm>
          <a:prstGeom prst="line">
            <a:avLst/>
          </a:prstGeom>
          <a:ln>
            <a:solidFill>
              <a:srgbClr val="00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46065628-CCE2-4709-932A-12A3858B5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08992"/>
            <a:ext cx="2008513" cy="10698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E68BB2-9AFF-4052-A30D-1231E772F600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pectral ExtraBold" panose="02020902060000000000" pitchFamily="18" charset="0"/>
              </a:rPr>
              <a:t>Logo autre tutelle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E4785-59E0-4ED0-9EB9-FBFBFCC03B4E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DA918-F466-4DA8-9925-88D93C0A5C58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D28572-46E1-4A24-80E7-9A73D4622A0B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pectral ExtraBold" panose="02020902060000000000" pitchFamily="18" charset="0"/>
              </a:rPr>
              <a:t>Autre logo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3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490514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Résultats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D2822B-AFDF-46E2-B534-4DFCC4C816E8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A9BBD-CC8D-472E-BF85-CCD0C3E8E4D9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D529CC-0552-47A5-81B1-A8C1B894C1B2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C3918A-64F2-47A7-ACA7-4CAA61075DA3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2">
            <a:extLst>
              <a:ext uri="{FF2B5EF4-FFF2-40B4-BE49-F238E27FC236}">
                <a16:creationId xmlns:a16="http://schemas.microsoft.com/office/drawing/2014/main" id="{5776D974-E3F4-469A-BC31-3B6DC572B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08992"/>
            <a:ext cx="2008513" cy="10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8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IV. Analyse et résultats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AB755-EED4-42FD-8ABA-72872EA72BA6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AB6EA8-8CE0-430F-8C30-B2A17F1A32D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66E6F8-4CE2-4CA9-AD9D-281129B074B2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9" name="Graphique 2">
            <a:extLst>
              <a:ext uri="{FF2B5EF4-FFF2-40B4-BE49-F238E27FC236}">
                <a16:creationId xmlns:a16="http://schemas.microsoft.com/office/drawing/2014/main" id="{9132FD60-1C95-4810-B7C2-0B9B7413A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11" y="50176"/>
            <a:ext cx="132899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6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Discussion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6631-FF4F-4C3B-8377-554F8BF7FA41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7E715-9228-40B1-8D87-A8242D0023E1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46EE6-E02F-452F-A233-1BC63A9B56FA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3D7077-4716-487B-B217-69BBECBCF75A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2">
            <a:extLst>
              <a:ext uri="{FF2B5EF4-FFF2-40B4-BE49-F238E27FC236}">
                <a16:creationId xmlns:a16="http://schemas.microsoft.com/office/drawing/2014/main" id="{5A8540F8-C9E5-4C54-91E3-32E843CC7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08992"/>
            <a:ext cx="2008513" cy="10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7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IV. Analyse et résultats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AB755-EED4-42FD-8ABA-72872EA72BA6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AB6EA8-8CE0-430F-8C30-B2A17F1A32D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66E6F8-4CE2-4CA9-AD9D-281129B074B2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9" name="Graphique 2">
            <a:extLst>
              <a:ext uri="{FF2B5EF4-FFF2-40B4-BE49-F238E27FC236}">
                <a16:creationId xmlns:a16="http://schemas.microsoft.com/office/drawing/2014/main" id="{568F4154-7E51-48E0-89F2-E44CC4DE3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11" y="50176"/>
            <a:ext cx="132899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B4FA9C-2E71-4C2B-8DA2-7981D9A3BE39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C3A307-E066-42CF-8EE0-0BF7C22F8BDD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D27A90-3E19-4046-AB41-5A1358952E8D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E47A01-8490-4D34-BE6F-281D54E0A15D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2">
            <a:extLst>
              <a:ext uri="{FF2B5EF4-FFF2-40B4-BE49-F238E27FC236}">
                <a16:creationId xmlns:a16="http://schemas.microsoft.com/office/drawing/2014/main" id="{FEAEDA30-DE1B-4A29-88F7-EBDF74CEF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08992"/>
            <a:ext cx="2008513" cy="10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7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V. Conclusion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AB755-EED4-42FD-8ABA-72872EA72BA6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AB6EA8-8CE0-430F-8C30-B2A17F1A32D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66E6F8-4CE2-4CA9-AD9D-281129B074B2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9" name="Graphique 2">
            <a:extLst>
              <a:ext uri="{FF2B5EF4-FFF2-40B4-BE49-F238E27FC236}">
                <a16:creationId xmlns:a16="http://schemas.microsoft.com/office/drawing/2014/main" id="{B1F553E8-D6D6-4ADE-9004-D6B501680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11" y="50176"/>
            <a:ext cx="132899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10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Résultats délibération jury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B4FA9C-2E71-4C2B-8DA2-7981D9A3BE39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C3A307-E066-42CF-8EE0-0BF7C22F8BDD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D27A90-3E19-4046-AB41-5A1358952E8D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E47A01-8490-4D34-BE6F-281D54E0A15D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2">
            <a:extLst>
              <a:ext uri="{FF2B5EF4-FFF2-40B4-BE49-F238E27FC236}">
                <a16:creationId xmlns:a16="http://schemas.microsoft.com/office/drawing/2014/main" id="{D4AEE0A7-A073-4E46-9033-27C8D13D9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08992"/>
            <a:ext cx="2008513" cy="10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4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C1A0FA-5A81-4FB5-9E82-BA2D232D1730}"/>
              </a:ext>
            </a:extLst>
          </p:cNvPr>
          <p:cNvSpPr/>
          <p:nvPr/>
        </p:nvSpPr>
        <p:spPr>
          <a:xfrm>
            <a:off x="0" y="-35512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D199FD-80B3-43C4-A7A4-B77D1B980C51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377875" y="533787"/>
            <a:ext cx="975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sz="2400" dirty="0"/>
              <a:t>Serment d’Hippocrate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3F09475-5EEA-40F9-81F4-2E3395D842D3}"/>
              </a:ext>
            </a:extLst>
          </p:cNvPr>
          <p:cNvSpPr txBox="1"/>
          <p:nvPr/>
        </p:nvSpPr>
        <p:spPr>
          <a:xfrm>
            <a:off x="423818" y="1065317"/>
            <a:ext cx="11407043" cy="491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« Je promets et je jure d'être fidèle aux lois de l’honneur et de la probité dans l'exercice de la Médecine.</a:t>
            </a:r>
            <a:b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</a:b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respecterai toutes les personnes, leur autonomie et leur volonté, sans discrimination.</a:t>
            </a:r>
            <a:b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</a:b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J'interviendrai pour les protéger si elles sont vulnérables ou menacées dans leur intégrité ou leur dignité. 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Même sous la contrainte, je ne ferai pas usage de mes connaissances contre les lois de l'humanité.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J'informerai les patients des décisions envisagées, de leurs raisons et de leurs conséquences.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ne tromperai jamais leur confiance.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donnerai mes soins à l'indigent et je n'exigerai pas un salaire au dessus de mon travail.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Admis dans l'intimité des personnes, je tairai les secrets qui me seront confiés et ma conduite ne servira pas à corrompre les mœurs.   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ferai tout pour soulager les souffrances. 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ne prolongerai pas abusivement la vie ni ne provoquerai délibérément la mort.    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préserverai l'indépendance nécessaire et je n'entreprendrai rien qui dépasse mes compétences. 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perfectionnerai mes connaissances pour assurer au mieux ma mission.   </a:t>
            </a:r>
          </a:p>
          <a:p>
            <a:pPr algn="ctr">
              <a:lnSpc>
                <a:spcPct val="150000"/>
              </a:lnSpc>
            </a:pPr>
            <a:endParaRPr lang="fr-FR" sz="1500" i="1" dirty="0">
              <a:solidFill>
                <a:srgbClr val="002060"/>
              </a:solidFill>
              <a:latin typeface="Barlow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Que les hommes m'accordent leur estime si je suis fidèle à mes promesses. Que je sois couvert d'opprobre et méprisé si j'y manque. »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829E02-8480-4E99-A6F3-BBEE3BFE5C47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625B62-B5B3-47EB-B721-12081FEC67E9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2">
            <a:extLst>
              <a:ext uri="{FF2B5EF4-FFF2-40B4-BE49-F238E27FC236}">
                <a16:creationId xmlns:a16="http://schemas.microsoft.com/office/drawing/2014/main" id="{7AFF7A0D-0E2A-4E4A-8756-D15E8B86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11" y="50176"/>
            <a:ext cx="132899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2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D128AF9-A2CC-48AD-9206-EA23A2657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65" y="0"/>
            <a:ext cx="103064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C75C35-B3E9-42BC-9AB8-5D0997FE0105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641812" y="177843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Le titre de votre thèse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FFBEFE-9FF0-431D-BBA9-38F41C06E2A0}"/>
              </a:ext>
            </a:extLst>
          </p:cNvPr>
          <p:cNvSpPr txBox="1"/>
          <p:nvPr/>
        </p:nvSpPr>
        <p:spPr>
          <a:xfrm>
            <a:off x="3112" y="4937789"/>
            <a:ext cx="2367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55761F-1188-4D71-9803-008A16637179}"/>
              </a:ext>
            </a:extLst>
          </p:cNvPr>
          <p:cNvSpPr txBox="1"/>
          <p:nvPr/>
        </p:nvSpPr>
        <p:spPr>
          <a:xfrm>
            <a:off x="4076624" y="3696274"/>
            <a:ext cx="7760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ighlight>
                  <a:srgbClr val="FFFFFF"/>
                </a:highlight>
                <a:latin typeface="Spectral ExtraBold" panose="02020902060000000000" pitchFamily="18" charset="0"/>
              </a:rPr>
              <a:t>Sous-titre de la thèse sur deux lignes ou plus</a:t>
            </a:r>
          </a:p>
          <a:p>
            <a:endParaRPr lang="fr-FR" sz="3200" dirty="0">
              <a:solidFill>
                <a:srgbClr val="2F16C4"/>
              </a:solidFill>
              <a:latin typeface="Spectral ExtraBold" panose="02020902060000000000" pitchFamily="18" charset="0"/>
            </a:endParaRPr>
          </a:p>
          <a:p>
            <a:r>
              <a:rPr lang="fr-FR" sz="3200" dirty="0">
                <a:highlight>
                  <a:srgbClr val="FFFFFF"/>
                </a:highlight>
                <a:latin typeface="Spectral ExtraBold" panose="02020902060000000000" pitchFamily="18" charset="0"/>
              </a:rPr>
              <a:t>Direction de thèse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88E1C9-A0F4-4374-9268-79F503324ED2}"/>
              </a:ext>
            </a:extLst>
          </p:cNvPr>
          <p:cNvCxnSpPr>
            <a:cxnSpLocks/>
          </p:cNvCxnSpPr>
          <p:nvPr/>
        </p:nvCxnSpPr>
        <p:spPr>
          <a:xfrm>
            <a:off x="704408" y="4879594"/>
            <a:ext cx="961661" cy="0"/>
          </a:xfrm>
          <a:prstGeom prst="line">
            <a:avLst/>
          </a:prstGeom>
          <a:ln>
            <a:solidFill>
              <a:srgbClr val="00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E68BB2-9AFF-4052-A30D-1231E772F600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pectral ExtraBold" panose="02020902060000000000" pitchFamily="18" charset="0"/>
              </a:rPr>
              <a:t>Logo autre tutelle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E4785-59E0-4ED0-9EB9-FBFBFCC03B4E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DA918-F466-4DA8-9925-88D93C0A5C58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D28572-46E1-4A24-80E7-9A73D4622A0B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pectral ExtraBold" panose="02020902060000000000" pitchFamily="18" charset="0"/>
              </a:rPr>
              <a:t>Autre logo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5" name="Graphique 2">
            <a:extLst>
              <a:ext uri="{FF2B5EF4-FFF2-40B4-BE49-F238E27FC236}">
                <a16:creationId xmlns:a16="http://schemas.microsoft.com/office/drawing/2014/main" id="{F783F95D-1D6A-41EC-818F-7CB29B3BA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08992"/>
            <a:ext cx="2008513" cy="10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1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155761F-1188-4D71-9803-008A16637179}"/>
              </a:ext>
            </a:extLst>
          </p:cNvPr>
          <p:cNvSpPr txBox="1"/>
          <p:nvPr/>
        </p:nvSpPr>
        <p:spPr>
          <a:xfrm>
            <a:off x="2774868" y="1202493"/>
            <a:ext cx="6642263" cy="4453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2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Présentation de l’étude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2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Objectifs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2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Méthodologie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2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Résultats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2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Discussion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2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Conclusion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027242-9980-482E-9ADA-477A1917C25E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9E524C-F649-4DE4-93D1-43F1E0101F5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60B75F6-C255-49F6-8AEE-0A7F8BF4B87B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14" name="Graphique 2">
            <a:extLst>
              <a:ext uri="{FF2B5EF4-FFF2-40B4-BE49-F238E27FC236}">
                <a16:creationId xmlns:a16="http://schemas.microsoft.com/office/drawing/2014/main" id="{CBA9CC19-52D9-4C9F-BF80-8056F372E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11" y="50176"/>
            <a:ext cx="132899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0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Présentation de l’étude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48B77A6-CC9F-4625-BEA7-0FBF26BBB75C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65BEBF-D71D-4506-B625-4D079CAEA480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754FCB-266B-4AB7-B983-B518EA6E1E49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967A83-2419-4AE9-AD54-769BE469833B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DFF4F7D-5477-4ADA-8EAC-96C59E946708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25" name="Graphique 2">
            <a:extLst>
              <a:ext uri="{FF2B5EF4-FFF2-40B4-BE49-F238E27FC236}">
                <a16:creationId xmlns:a16="http://schemas.microsoft.com/office/drawing/2014/main" id="{E444633E-CBE5-43AE-984D-6428408B9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11" y="50176"/>
            <a:ext cx="132899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0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I. Présentation de l’étude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20B591-D018-432D-93E1-44CB4E2AD50B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A1BCA1-A453-406A-AB31-2E07CF09E5A6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98241C-8977-4EB2-8B6D-87DFEFA107AF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15" name="Graphique 2">
            <a:extLst>
              <a:ext uri="{FF2B5EF4-FFF2-40B4-BE49-F238E27FC236}">
                <a16:creationId xmlns:a16="http://schemas.microsoft.com/office/drawing/2014/main" id="{4CF61DF3-F7AB-416E-BF98-688DDC3E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11" y="50176"/>
            <a:ext cx="132899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2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Objectifs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F23C80-48C8-4C2B-9060-86C44CFCA927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6440A1-A3D6-42BD-AEFC-F68494F4044D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E865CD-4130-40A9-B09E-1ED3872648C5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F39AE-59BF-49CE-A00D-CDE65E902B17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2">
            <a:extLst>
              <a:ext uri="{FF2B5EF4-FFF2-40B4-BE49-F238E27FC236}">
                <a16:creationId xmlns:a16="http://schemas.microsoft.com/office/drawing/2014/main" id="{62316880-B03F-42C6-B332-C6A23236D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08992"/>
            <a:ext cx="2008513" cy="10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5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II. Objectifs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AB755-EED4-42FD-8ABA-72872EA72BA6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AB6EA8-8CE0-430F-8C30-B2A17F1A32D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66E6F8-4CE2-4CA9-AD9D-281129B074B2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9" name="Graphique 2">
            <a:extLst>
              <a:ext uri="{FF2B5EF4-FFF2-40B4-BE49-F238E27FC236}">
                <a16:creationId xmlns:a16="http://schemas.microsoft.com/office/drawing/2014/main" id="{C04AA4F2-C8C6-4B1B-B316-D624F32B2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11" y="50176"/>
            <a:ext cx="132899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6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Méthodologie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6631-FF4F-4C3B-8377-554F8BF7FA41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7E715-9228-40B1-8D87-A8242D0023E1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46EE6-E02F-452F-A233-1BC63A9B56FA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3D7077-4716-487B-B217-69BBECBCF75A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2">
            <a:extLst>
              <a:ext uri="{FF2B5EF4-FFF2-40B4-BE49-F238E27FC236}">
                <a16:creationId xmlns:a16="http://schemas.microsoft.com/office/drawing/2014/main" id="{1EBE8E33-44EF-48BA-946E-E99E5A288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08992"/>
            <a:ext cx="2008513" cy="10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6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III. Méthodologie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AB755-EED4-42FD-8ABA-72872EA72BA6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AB6EA8-8CE0-430F-8C30-B2A17F1A32D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66E6F8-4CE2-4CA9-AD9D-281129B074B2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9" name="Graphique 2">
            <a:extLst>
              <a:ext uri="{FF2B5EF4-FFF2-40B4-BE49-F238E27FC236}">
                <a16:creationId xmlns:a16="http://schemas.microsoft.com/office/drawing/2014/main" id="{61B51F7F-994F-4F7D-B5DB-504698FF9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11" y="50176"/>
            <a:ext cx="132899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08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Sora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406</Words>
  <Application>Microsoft Office PowerPoint</Application>
  <PresentationFormat>Grand écran</PresentationFormat>
  <Paragraphs>89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Barlow</vt:lpstr>
      <vt:lpstr>Barlow SemiBold</vt:lpstr>
      <vt:lpstr>Calibri</vt:lpstr>
      <vt:lpstr>Sora ExtraBold</vt:lpstr>
      <vt:lpstr>Spectral ExtraBold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Odile Drossart-Depond</dc:creator>
  <cp:lastModifiedBy>Rome Servet</cp:lastModifiedBy>
  <cp:revision>49</cp:revision>
  <dcterms:created xsi:type="dcterms:W3CDTF">2023-03-21T10:06:10Z</dcterms:created>
  <dcterms:modified xsi:type="dcterms:W3CDTF">2026-01-15T09:00:33Z</dcterms:modified>
</cp:coreProperties>
</file>